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7" r:id="rId2"/>
    <p:sldId id="339" r:id="rId3"/>
    <p:sldId id="340" r:id="rId4"/>
    <p:sldId id="34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just"/>
            <a:r>
              <a:rPr lang="en-US" sz="3000" dirty="0">
                <a:solidFill>
                  <a:schemeClr val="tx1"/>
                </a:solidFill>
                <a:cs typeface="Arial" panose="020B0604020202020204" pitchFamily="34" charset="0"/>
              </a:rPr>
              <a:t>Image Zooming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Image zooming is based on the zero-order hold interpolation method of increasing the dimensions of an image, but it, instead, produces an image of the same dimensions as the input one. The output image contains only part of the original image, which is zoomed based on a zoom factor.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image zooming on an image.</a:t>
            </a:r>
          </a:p>
        </p:txBody>
      </p:sp>
      <p:sp>
        <p:nvSpPr>
          <p:cNvPr id="8" name="Τίτλος 1">
            <a:extLst>
              <a:ext uri="{FF2B5EF4-FFF2-40B4-BE49-F238E27FC236}">
                <a16:creationId xmlns:a16="http://schemas.microsoft.com/office/drawing/2014/main" id="{F7B806D6-2616-47D1-BBAA-9073E59F4F9F}"/>
              </a:ext>
            </a:extLst>
          </p:cNvPr>
          <p:cNvSpPr>
            <a:spLocks noGrp="1"/>
          </p:cNvSpPr>
          <p:nvPr>
            <p:ph type="title"/>
          </p:nvPr>
        </p:nvSpPr>
        <p:spPr bwMode="auto">
          <a:xfrm>
            <a:off x="246510" y="244472"/>
            <a:ext cx="9073008" cy="782232"/>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Tree>
    <p:extLst>
      <p:ext uri="{BB962C8B-B14F-4D97-AF65-F5344CB8AC3E}">
        <p14:creationId xmlns:p14="http://schemas.microsoft.com/office/powerpoint/2010/main" val="3429920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Υπότιτλος 2"/>
              <p:cNvSpPr>
                <a:spLocks noGrp="1"/>
              </p:cNvSpPr>
              <p:nvPr>
                <p:ph type="subTitle" idx="1"/>
              </p:nvPr>
            </p:nvSpPr>
            <p:spPr>
              <a:xfrm>
                <a:off x="582803" y="1035854"/>
                <a:ext cx="10791929" cy="5606106"/>
              </a:xfrm>
            </p:spPr>
            <p:txBody>
              <a:bodyPr>
                <a:normAutofit/>
              </a:bodyPr>
              <a:lstStyle/>
              <a:p>
                <a:pPr algn="just"/>
                <a:r>
                  <a:rPr lang="en-US" sz="3000" dirty="0">
                    <a:solidFill>
                      <a:schemeClr val="tx1"/>
                    </a:solidFill>
                    <a:cs typeface="Arial" panose="020B0604020202020204" pitchFamily="34" charset="0"/>
                  </a:rPr>
                  <a:t>Image Zooming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an image, a zooming factor and the user’s choice, which is a number between 1 and 9, which indicates which part of the image will be zoomed. Based on that choice, it creates a temporary image that hold only that part of the input image. Then, it performs zero-order hold interpolation by copying each pixel of the temporary image </a:t>
                </a:r>
                <a14:m>
                  <m:oMath xmlns:m="http://schemas.openxmlformats.org/officeDocument/2006/math">
                    <m:r>
                      <a:rPr lang="en-US" sz="2800" b="0" i="1" smtClean="0">
                        <a:solidFill>
                          <a:schemeClr val="tx1"/>
                        </a:solidFill>
                        <a:latin typeface="Cambria Math" panose="02040503050406030204" pitchFamily="18" charset="0"/>
                        <a:cs typeface="Arial" panose="020B0604020202020204" pitchFamily="34" charset="0"/>
                      </a:rPr>
                      <m:t>𝑧</m:t>
                    </m:r>
                  </m:oMath>
                </a14:m>
                <a:r>
                  <a:rPr lang="en-US" sz="2800" b="0" dirty="0">
                    <a:solidFill>
                      <a:schemeClr val="tx1"/>
                    </a:solidFill>
                    <a:cs typeface="Arial" panose="020B0604020202020204" pitchFamily="34" charset="0"/>
                  </a:rPr>
                  <a:t> times to the output image.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the zoomed image is returned.</a:t>
                </a:r>
              </a:p>
              <a:p>
                <a:pPr marL="457200" indent="-457200" algn="l">
                  <a:buFont typeface="Arial" panose="020B0604020202020204" pitchFamily="34" charset="0"/>
                  <a:buChar char="•"/>
                </a:pPr>
                <a:endParaRPr lang="en-US" sz="2800" b="0" dirty="0">
                  <a:solidFill>
                    <a:schemeClr val="tx1"/>
                  </a:solidFill>
                  <a:cs typeface="Arial" panose="020B0604020202020204" pitchFamily="34" charset="0"/>
                </a:endParaRPr>
              </a:p>
            </p:txBody>
          </p:sp>
        </mc:Choice>
        <mc:Fallback xmlns="">
          <p:sp>
            <p:nvSpPr>
              <p:cNvPr id="3" name="Υπότιτλος 2"/>
              <p:cNvSpPr>
                <a:spLocks noGrp="1" noRot="1" noChangeAspect="1" noMove="1" noResize="1" noEditPoints="1" noAdjustHandles="1" noChangeArrowheads="1" noChangeShapeType="1" noTextEdit="1"/>
              </p:cNvSpPr>
              <p:nvPr>
                <p:ph type="subTitle" idx="1"/>
              </p:nvPr>
            </p:nvSpPr>
            <p:spPr>
              <a:xfrm>
                <a:off x="582803" y="1035854"/>
                <a:ext cx="10791929" cy="5606106"/>
              </a:xfrm>
              <a:blipFill>
                <a:blip r:embed="rId2"/>
                <a:stretch>
                  <a:fillRect l="-1356" t="-2283" r="-1130"/>
                </a:stretch>
              </a:blipFill>
            </p:spPr>
            <p:txBody>
              <a:bodyPr/>
              <a:lstStyle/>
              <a:p>
                <a:r>
                  <a:rPr lang="en-US">
                    <a:noFill/>
                  </a:rPr>
                  <a:t> </a:t>
                </a:r>
              </a:p>
            </p:txBody>
          </p:sp>
        </mc:Fallback>
      </mc:AlternateContent>
      <p:sp>
        <p:nvSpPr>
          <p:cNvPr id="8" name="Τίτλος 1">
            <a:extLst>
              <a:ext uri="{FF2B5EF4-FFF2-40B4-BE49-F238E27FC236}">
                <a16:creationId xmlns:a16="http://schemas.microsoft.com/office/drawing/2014/main" id="{F7B806D6-2616-47D1-BBAA-9073E59F4F9F}"/>
              </a:ext>
            </a:extLst>
          </p:cNvPr>
          <p:cNvSpPr>
            <a:spLocks noGrp="1"/>
          </p:cNvSpPr>
          <p:nvPr>
            <p:ph type="title"/>
          </p:nvPr>
        </p:nvSpPr>
        <p:spPr bwMode="auto">
          <a:xfrm>
            <a:off x="246510" y="244472"/>
            <a:ext cx="9073008" cy="782232"/>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Tree>
    <p:extLst>
      <p:ext uri="{BB962C8B-B14F-4D97-AF65-F5344CB8AC3E}">
        <p14:creationId xmlns:p14="http://schemas.microsoft.com/office/powerpoint/2010/main" val="135126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Image Zooming</a:t>
            </a:r>
          </a:p>
          <a:p>
            <a:pPr marL="457200" indent="-457200" algn="l">
              <a:buFont typeface="Arial" panose="020B0604020202020204" pitchFamily="34" charset="0"/>
              <a:buChar char="•"/>
            </a:pPr>
            <a:endParaRPr lang="en-US" sz="2800" b="0" dirty="0">
              <a:solidFill>
                <a:schemeClr val="tx1"/>
              </a:solidFill>
              <a:cs typeface="Arial" panose="020B0604020202020204" pitchFamily="34" charset="0"/>
            </a:endParaRPr>
          </a:p>
        </p:txBody>
      </p:sp>
      <p:sp>
        <p:nvSpPr>
          <p:cNvPr id="8" name="Τίτλος 1">
            <a:extLst>
              <a:ext uri="{FF2B5EF4-FFF2-40B4-BE49-F238E27FC236}">
                <a16:creationId xmlns:a16="http://schemas.microsoft.com/office/drawing/2014/main" id="{F7B806D6-2616-47D1-BBAA-9073E59F4F9F}"/>
              </a:ext>
            </a:extLst>
          </p:cNvPr>
          <p:cNvSpPr>
            <a:spLocks noGrp="1"/>
          </p:cNvSpPr>
          <p:nvPr>
            <p:ph type="title"/>
          </p:nvPr>
        </p:nvSpPr>
        <p:spPr bwMode="auto">
          <a:xfrm>
            <a:off x="246510" y="244472"/>
            <a:ext cx="9073008" cy="782232"/>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pic>
        <p:nvPicPr>
          <p:cNvPr id="15" name="Picture 14" descr="A person wearing a hat&#10;&#10;Description automatically generated with medium confidence">
            <a:extLst>
              <a:ext uri="{FF2B5EF4-FFF2-40B4-BE49-F238E27FC236}">
                <a16:creationId xmlns:a16="http://schemas.microsoft.com/office/drawing/2014/main" id="{5E85FE8B-2EB5-467F-9091-3B2B94FC1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54" y="1824211"/>
            <a:ext cx="3904642" cy="3636487"/>
          </a:xfrm>
          <a:prstGeom prst="rect">
            <a:avLst/>
          </a:prstGeom>
        </p:spPr>
      </p:pic>
      <p:sp>
        <p:nvSpPr>
          <p:cNvPr id="18" name="TextBox 17">
            <a:extLst>
              <a:ext uri="{FF2B5EF4-FFF2-40B4-BE49-F238E27FC236}">
                <a16:creationId xmlns:a16="http://schemas.microsoft.com/office/drawing/2014/main" id="{8991B3C0-83F8-4F2B-BC55-1C64B5FF3725}"/>
              </a:ext>
            </a:extLst>
          </p:cNvPr>
          <p:cNvSpPr txBox="1"/>
          <p:nvPr/>
        </p:nvSpPr>
        <p:spPr>
          <a:xfrm>
            <a:off x="1832149" y="5486837"/>
            <a:ext cx="3476730" cy="461665"/>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p:txBody>
      </p:sp>
      <p:sp>
        <p:nvSpPr>
          <p:cNvPr id="19" name="TextBox 18">
            <a:extLst>
              <a:ext uri="{FF2B5EF4-FFF2-40B4-BE49-F238E27FC236}">
                <a16:creationId xmlns:a16="http://schemas.microsoft.com/office/drawing/2014/main" id="{AB529456-38AC-41C5-946C-D10E38CB8F18}"/>
              </a:ext>
            </a:extLst>
          </p:cNvPr>
          <p:cNvSpPr txBox="1"/>
          <p:nvPr/>
        </p:nvSpPr>
        <p:spPr>
          <a:xfrm>
            <a:off x="5308879" y="5512114"/>
            <a:ext cx="6753758"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(zooming factor is 2 and user’s choice is 5, which corresponds to the middle part of the image).</a:t>
            </a:r>
          </a:p>
        </p:txBody>
      </p:sp>
      <p:pic>
        <p:nvPicPr>
          <p:cNvPr id="4" name="Picture 3" descr="A person wearing a hat&#10;&#10;Description automatically generated with medium confidence">
            <a:extLst>
              <a:ext uri="{FF2B5EF4-FFF2-40B4-BE49-F238E27FC236}">
                <a16:creationId xmlns:a16="http://schemas.microsoft.com/office/drawing/2014/main" id="{81ED0CB8-B6B0-4CB7-97DA-08FDEDB56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3437" y="1805144"/>
            <a:ext cx="3904642" cy="3636487"/>
          </a:xfrm>
          <a:prstGeom prst="rect">
            <a:avLst/>
          </a:prstGeom>
        </p:spPr>
      </p:pic>
    </p:spTree>
    <p:extLst>
      <p:ext uri="{BB962C8B-B14F-4D97-AF65-F5344CB8AC3E}">
        <p14:creationId xmlns:p14="http://schemas.microsoft.com/office/powerpoint/2010/main" val="3989394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Image Zooming</a:t>
            </a:r>
          </a:p>
          <a:p>
            <a:pPr marL="457200" indent="-457200" algn="l">
              <a:buFont typeface="Arial" panose="020B0604020202020204" pitchFamily="34" charset="0"/>
              <a:buChar char="•"/>
            </a:pPr>
            <a:endParaRPr lang="en-US" sz="2800" b="0" dirty="0">
              <a:solidFill>
                <a:schemeClr val="tx1"/>
              </a:solidFill>
              <a:cs typeface="Arial" panose="020B0604020202020204" pitchFamily="34" charset="0"/>
            </a:endParaRPr>
          </a:p>
        </p:txBody>
      </p:sp>
      <p:sp>
        <p:nvSpPr>
          <p:cNvPr id="8" name="Τίτλος 1">
            <a:extLst>
              <a:ext uri="{FF2B5EF4-FFF2-40B4-BE49-F238E27FC236}">
                <a16:creationId xmlns:a16="http://schemas.microsoft.com/office/drawing/2014/main" id="{F7B806D6-2616-47D1-BBAA-9073E59F4F9F}"/>
              </a:ext>
            </a:extLst>
          </p:cNvPr>
          <p:cNvSpPr>
            <a:spLocks noGrp="1"/>
          </p:cNvSpPr>
          <p:nvPr>
            <p:ph type="title"/>
          </p:nvPr>
        </p:nvSpPr>
        <p:spPr bwMode="auto">
          <a:xfrm>
            <a:off x="246510" y="244472"/>
            <a:ext cx="9073008" cy="782232"/>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
        <p:nvSpPr>
          <p:cNvPr id="19" name="TextBox 18">
            <a:extLst>
              <a:ext uri="{FF2B5EF4-FFF2-40B4-BE49-F238E27FC236}">
                <a16:creationId xmlns:a16="http://schemas.microsoft.com/office/drawing/2014/main" id="{AB529456-38AC-41C5-946C-D10E38CB8F18}"/>
              </a:ext>
            </a:extLst>
          </p:cNvPr>
          <p:cNvSpPr txBox="1"/>
          <p:nvPr/>
        </p:nvSpPr>
        <p:spPr>
          <a:xfrm>
            <a:off x="2297090" y="5549970"/>
            <a:ext cx="8123050"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(zooming factor is 3 and user’s choice is 2, which corresponds to the top-right part of the image).</a:t>
            </a:r>
          </a:p>
        </p:txBody>
      </p:sp>
      <p:pic>
        <p:nvPicPr>
          <p:cNvPr id="6" name="Picture 5" descr="A person wearing a hat&#10;&#10;Description automatically generated with low confidence">
            <a:extLst>
              <a:ext uri="{FF2B5EF4-FFF2-40B4-BE49-F238E27FC236}">
                <a16:creationId xmlns:a16="http://schemas.microsoft.com/office/drawing/2014/main" id="{030020AE-C684-4315-9167-54A365BBB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319" y="1643840"/>
            <a:ext cx="9456336" cy="3782534"/>
          </a:xfrm>
          <a:prstGeom prst="rect">
            <a:avLst/>
          </a:prstGeom>
        </p:spPr>
      </p:pic>
    </p:spTree>
    <p:extLst>
      <p:ext uri="{BB962C8B-B14F-4D97-AF65-F5344CB8AC3E}">
        <p14:creationId xmlns:p14="http://schemas.microsoft.com/office/powerpoint/2010/main" val="1709602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TotalTime>
  <Words>221</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Processing</vt:lpstr>
      <vt:lpstr>Image Processing</vt:lpstr>
      <vt:lpstr>Image Processing</vt:lpstr>
      <vt:lpstr>Image 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103</cp:revision>
  <dcterms:created xsi:type="dcterms:W3CDTF">2021-03-31T17:41:09Z</dcterms:created>
  <dcterms:modified xsi:type="dcterms:W3CDTF">2021-06-06T20:24:21Z</dcterms:modified>
</cp:coreProperties>
</file>